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9" r:id="rId4"/>
    <p:sldId id="257" r:id="rId5"/>
    <p:sldId id="258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6"/>
    <p:restoredTop sz="94643"/>
  </p:normalViewPr>
  <p:slideViewPr>
    <p:cSldViewPr snapToGrid="0" snapToObjects="1">
      <p:cViewPr varScale="1">
        <p:scale>
          <a:sx n="61" d="100"/>
          <a:sy n="61" d="100"/>
        </p:scale>
        <p:origin x="24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3FD2-B3E6-8844-9753-FF60CD922FE4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6547-5440-4747-9299-2DD32E481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61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A6547-5440-4747-9299-2DD32E48128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35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22B32-B11E-274B-A356-AE9C127B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F5C65-2184-A640-B143-53E5EADE1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F8C297-57F8-3045-BC5B-13DCFB23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ADCB3-983E-DB4F-98DC-DF791315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EC8BAC-D1DD-AE42-9D03-9995CCAA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91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2BE65-375E-9E42-945E-99CE3D83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50ABD8-179F-1240-8482-FB8F3738F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F9CF8-0D14-FC44-81E2-80A9839B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80D023-B511-8F44-94C1-E8E87456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738855-6302-1942-A7CE-BDD4895A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47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6F75E9-4D4C-8649-97AD-4986BB11D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955FA7-B1BC-B941-A093-95EC240D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A33048-C097-DB47-A957-2030AF9D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5B921C-F036-C440-BEC4-9B4A1472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3913A1-3152-2B4E-B327-72EDA3DC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14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613E3-ED09-CF40-AD8B-848F8EAB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8CA5B-BB99-C340-AB36-D16B55EB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17A340-CC1C-014B-B527-ECD4436B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1B696-A1CF-044B-984B-6F22D9BE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83396-A914-7F46-9CFC-4A1E076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0F4B4-2FFC-9443-8118-918141CC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9EE32-6CED-0447-8160-B65A5026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6345E-6BE0-CB4D-9B38-3E5D5F4B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12F67-96C9-B34F-949D-15E8050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AD49DA-35FB-DE4D-9320-ECD96076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33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B8BA7-0DA9-E945-95CA-50F28ECE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66711-CFE7-E948-AA66-5DAD27C61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6D742D-4BCE-FE4B-9378-2D0485E45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51D6F7-F730-BA42-AD8A-0DDF962F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8A0D80-397E-D74C-B38B-7DFFA254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A0D0D-2EF4-0E43-8E87-BFD14E9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3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4684D-E3BB-8E41-BAB3-82992C43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49374-A0BB-5449-ADD7-5F663D1D2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8BB0BA-D1F1-064B-BFF5-29E2F1F9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616189-CBBE-6D47-91E0-E01EB59A5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03FE1B-18DC-4E4E-9EE4-A306EE896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80E6C8-315E-3D42-838E-C7481698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097C4D-92E0-3246-A0F6-B5ED461B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82BF3A-F226-324F-BC8D-88029945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23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14BBD-C17D-664D-B20C-5CAF1712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2B1AF3-C818-A04E-BF20-DEE3B191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FE9A87-7D82-A14B-8F07-5F3A0091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280304-6958-DC4F-BDB4-8147C0EE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90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3DA768-6583-0B45-AAB8-3A46BEF7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EB0D80-641E-9342-81BB-43917F1F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5E602F-7D3E-CE43-A3E8-E13AF42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21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0AB6E-8DFE-1347-842C-41EE7ACD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D2384-6112-F942-95A1-C9BE37C0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890B07-0602-5146-9F2D-FDBDEBF93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BEB21D-8CA9-E049-A463-6E2AADA2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D41A1B-A117-B549-A763-C3FC9758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8FE9B1-2839-6647-9964-A8EBBE0E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99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0A76F-B405-A045-8B7A-5AB4ED5D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536111-9EDD-9945-8B2F-AEF5243D3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A4C093-4D5A-4842-A734-D4CF8AE3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93FBE-2026-CB46-8B40-4A43AFA6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13C65B-859A-984C-92D9-488AED9E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626D73-47CB-D446-A7DC-FF938C19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35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998A30-AC31-D943-8956-2B044651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C16F1-40FC-6F44-B1D8-9DD2E3F6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A349B6-A610-2745-AA29-D07EB0456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400B6-49B2-2348-93FA-9A45BBB441CF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7C1D9F-38B3-2743-84AB-025B1945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27AAAC-99BE-E74F-A5D9-A596AB705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3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0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2939" y="1593904"/>
            <a:ext cx="2374911" cy="2076095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1793050" y="3998650"/>
            <a:ext cx="917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77"/>
              </a:rPr>
              <a:t>Welcome inside the </a:t>
            </a:r>
            <a:r>
              <a:rPr lang="en-US" sz="2400" dirty="0" err="1">
                <a:latin typeface="Arial Rounded MT Bold" panose="020F0704030504030204" pitchFamily="34" charset="77"/>
              </a:rPr>
              <a:t>Fitzhi</a:t>
            </a:r>
            <a:r>
              <a:rPr lang="en-US" sz="2400" dirty="0">
                <a:latin typeface="Arial Rounded MT Bold" panose="020F0704030504030204" pitchFamily="34" charset="77"/>
              </a:rPr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185798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18" y="836581"/>
            <a:ext cx="360000" cy="31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FE9D66-C6FE-E744-9FF1-3D23D7A6CDA8}"/>
              </a:ext>
            </a:extLst>
          </p:cNvPr>
          <p:cNvSpPr txBox="1"/>
          <p:nvPr/>
        </p:nvSpPr>
        <p:spPr>
          <a:xfrm>
            <a:off x="1503829" y="4222449"/>
            <a:ext cx="9765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FITZHÌ GATHERS &amp; SUMS-UP QUALITY DATA  INTO A TECH MEDAL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1CBFFE-A499-CB45-94F8-17DC7AE610C4}"/>
              </a:ext>
            </a:extLst>
          </p:cNvPr>
          <p:cNvGrpSpPr/>
          <p:nvPr/>
        </p:nvGrpSpPr>
        <p:grpSpPr>
          <a:xfrm>
            <a:off x="3259813" y="1526529"/>
            <a:ext cx="5251255" cy="2459530"/>
            <a:chOff x="1987603" y="1526529"/>
            <a:chExt cx="5251255" cy="245953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5B19A86-DFB0-8E49-ADE8-57B8C256AA0E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4857641" y="2066529"/>
              <a:ext cx="1301217" cy="3373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6276DF9-0AD8-9A42-8E25-0DF6F8B3B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75" y="337671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AD8EDA0-088A-0A42-8322-25F6148E6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633" y="280212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F87D0A5-4B58-1741-9292-F6A589A5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1789" y="1532000"/>
              <a:ext cx="928450" cy="232412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B1C71F1-9B6B-7D43-9878-B9AE29C6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58858" y="1526529"/>
              <a:ext cx="1080000" cy="1080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C599315-4BE2-5641-B6C0-2B4ACEA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7603" y="2147266"/>
              <a:ext cx="1138567" cy="1138567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9B00AB2-3905-9443-95CE-3EC8F573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86561" y="2884034"/>
              <a:ext cx="1112554" cy="1102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70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1037699" y="866946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C031546-377B-1649-9BDD-8C3B3AAB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0" y="993172"/>
            <a:ext cx="360000" cy="35068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1202269" y="2086084"/>
            <a:ext cx="52032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FITZHÌ MAPS THE DEVELOPER COVERAGE </a:t>
            </a:r>
          </a:p>
          <a:p>
            <a:pPr algn="r"/>
            <a:r>
              <a:rPr lang="en-US" sz="2000" b="1" dirty="0"/>
              <a:t>ON THE APPLICATION DISTRIBUTION</a:t>
            </a:r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IT HELPS MODERATES</a:t>
            </a:r>
          </a:p>
          <a:p>
            <a:pPr algn="r"/>
            <a:r>
              <a:rPr lang="en-US" sz="2000" b="1" dirty="0"/>
              <a:t> THE IMPACT OF TURNOVER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8549D28-AB67-1640-826A-10D94AD967B1}"/>
              </a:ext>
            </a:extLst>
          </p:cNvPr>
          <p:cNvGrpSpPr/>
          <p:nvPr/>
        </p:nvGrpSpPr>
        <p:grpSpPr>
          <a:xfrm>
            <a:off x="6783256" y="993172"/>
            <a:ext cx="4146001" cy="4141346"/>
            <a:chOff x="7050617" y="1617007"/>
            <a:chExt cx="4290569" cy="419699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74F3A68-A506-B44C-B09D-6E7F1C5D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7050617" y="1617007"/>
              <a:ext cx="3989918" cy="392214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A6DD16B-4102-6C43-AF89-3998E01A5B64}"/>
                </a:ext>
              </a:extLst>
            </p:cNvPr>
            <p:cNvSpPr txBox="1"/>
            <p:nvPr/>
          </p:nvSpPr>
          <p:spPr>
            <a:xfrm>
              <a:off x="7321869" y="5408513"/>
              <a:ext cx="794944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rgbClr val="C00000"/>
                  </a:solidFill>
                </a:rPr>
                <a:t>RISK</a:t>
              </a:r>
              <a:r>
                <a:rPr lang="fr-FR" sz="2000" i="1" dirty="0">
                  <a:solidFill>
                    <a:srgbClr val="C00000"/>
                  </a:solidFill>
                </a:rPr>
                <a:t> ?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B07811C-2B00-7B46-B3C4-5B9BC39461FC}"/>
                </a:ext>
              </a:extLst>
            </p:cNvPr>
            <p:cNvSpPr txBox="1"/>
            <p:nvPr/>
          </p:nvSpPr>
          <p:spPr>
            <a:xfrm>
              <a:off x="10564490" y="2016000"/>
              <a:ext cx="776696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FINE</a:t>
              </a:r>
              <a:r>
                <a:rPr lang="fr-FR" sz="2000" dirty="0">
                  <a:solidFill>
                    <a:schemeClr val="accent6"/>
                  </a:solidFill>
                </a:rPr>
                <a:t> !</a:t>
              </a:r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325542C4-273F-2E4B-B229-7B5F0765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5771" y="903522"/>
            <a:ext cx="519929" cy="51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1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63C53B-8BCA-B247-8509-4209D425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1" y="993173"/>
            <a:ext cx="257064" cy="25041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3846506" y="2699010"/>
            <a:ext cx="771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FITZHÌ GATHERS &amp; SYNTHESIZES THE SONAR EVALUATION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3D0D9B-9D99-8247-B8BB-0C9CEC2764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994" y="2092709"/>
            <a:ext cx="1557512" cy="27748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244534-9662-B946-8FD8-3A6F06263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06" y="3176568"/>
            <a:ext cx="6127890" cy="14298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BF7062-307C-5140-BA70-250BDDF18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695" y="862919"/>
            <a:ext cx="454323" cy="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1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639787-99C0-7445-BFCF-CAE749E2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099" y="869261"/>
            <a:ext cx="360000" cy="35068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0E3D78E-F48D-FB4B-909A-EA995596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7361" y="2624248"/>
            <a:ext cx="9420764" cy="17992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81F8DD-8470-DC42-9F76-BEBD153B8A18}"/>
              </a:ext>
            </a:extLst>
          </p:cNvPr>
          <p:cNvSpPr txBox="1"/>
          <p:nvPr/>
        </p:nvSpPr>
        <p:spPr>
          <a:xfrm>
            <a:off x="1486407" y="2194560"/>
            <a:ext cx="9505253" cy="402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FITZHÌ FORMALIZES THE TECHNICAL REVIEWS AND AUDITS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25327FF-2206-094B-BC6D-A2D42369D8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97774" y="819689"/>
            <a:ext cx="470174" cy="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79F7232-86F3-A344-9D34-697956A5F502}"/>
              </a:ext>
            </a:extLst>
          </p:cNvPr>
          <p:cNvGrpSpPr/>
          <p:nvPr/>
        </p:nvGrpSpPr>
        <p:grpSpPr>
          <a:xfrm>
            <a:off x="2112385" y="631526"/>
            <a:ext cx="2642495" cy="2054425"/>
            <a:chOff x="2112385" y="631526"/>
            <a:chExt cx="2642495" cy="2054425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7EC5F458-92F8-A947-A374-F4F11330B0DD}"/>
                </a:ext>
              </a:extLst>
            </p:cNvPr>
            <p:cNvGrpSpPr/>
            <p:nvPr/>
          </p:nvGrpSpPr>
          <p:grpSpPr>
            <a:xfrm>
              <a:off x="2112385" y="809697"/>
              <a:ext cx="2459615" cy="1876254"/>
              <a:chOff x="2112385" y="809697"/>
              <a:chExt cx="2459615" cy="1876254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9515B3C0-0562-0343-A362-9CCA75F39DE1}"/>
                  </a:ext>
                </a:extLst>
              </p:cNvPr>
              <p:cNvSpPr/>
              <p:nvPr/>
            </p:nvSpPr>
            <p:spPr>
              <a:xfrm>
                <a:off x="2359152" y="809697"/>
                <a:ext cx="2212848" cy="1876254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95A3E47-A60B-634C-AE9F-DCA18822C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112385" y="865421"/>
                <a:ext cx="798787" cy="798787"/>
              </a:xfrm>
              <a:prstGeom prst="rect">
                <a:avLst/>
              </a:prstGeom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DDA547A-0FA0-DF41-AB98-23FB06A6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6547" y="631526"/>
              <a:ext cx="958333" cy="958333"/>
            </a:xfrm>
            <a:prstGeom prst="rect">
              <a:avLst/>
            </a:prstGeom>
          </p:spPr>
        </p:pic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0B30AD7E-55F6-724C-BBBD-83434CCB47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18" y="2220426"/>
            <a:ext cx="939945" cy="9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8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3BFF1-D1C8-B64B-8AEC-63150E95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 rot="21393401">
            <a:off x="1433641" y="1056831"/>
            <a:ext cx="9906166" cy="47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5E606F-5630-C24C-91F2-C96A04A7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66750"/>
            <a:ext cx="11544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608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51</Words>
  <Application>Microsoft Macintosh PowerPoint</Application>
  <PresentationFormat>Grand écran</PresentationFormat>
  <Paragraphs>12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Arial Rounded MT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Vidal Frederic</dc:creator>
  <cp:lastModifiedBy>Vidal Frederic</cp:lastModifiedBy>
  <cp:revision>45</cp:revision>
  <dcterms:created xsi:type="dcterms:W3CDTF">2020-02-05T06:56:16Z</dcterms:created>
  <dcterms:modified xsi:type="dcterms:W3CDTF">2020-02-10T09:50:17Z</dcterms:modified>
</cp:coreProperties>
</file>